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802A3C-933C-4F21-8D71-9C3D5699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A779188-9847-4738-A977-FB57C8D2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A0DA2-8EAD-4BF9-B5D1-44A8FB719343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0997A5-B369-437E-8144-7C40981C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CFC05B2-D53A-4165-A604-7F305993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5C5C1-AD21-4EF4-8CDA-B3D497F80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506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9CEFF0-15F7-43A5-8087-FED53D85E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B8C133-880B-41D2-A4CD-2064AF0594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4C2686-8044-4185-9E13-64FF04629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AA0DA2-8EAD-4BF9-B5D1-44A8FB719343}" type="datetimeFigureOut">
              <a:rPr lang="ko-KR" altLang="en-US" smtClean="0"/>
              <a:t>2019-05-21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21A59E-4059-4412-9691-27033B25E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31D965-F516-4389-89F8-54C115424A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5C5C1-AD21-4EF4-8CDA-B3D497F802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309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E2EA661-018A-4DFA-B4E3-7B7FE2F3F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A0E6BA-1ECF-4AE6-AFDA-67C80666A8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79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63156FA-EF6A-4C95-B1A6-787876BE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F8305A-56DC-4872-9308-739625942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69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9027E92-CD96-448A-8045-F50BC1E33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33141-3565-4321-BD91-11639CA0E2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3C8A7E0-D6F1-4002-ACCA-8EAAA8D60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473256-A005-458D-8DCB-3D0925002A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09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E509782-A899-40BC-9AF5-F800F972B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93CFD7-7E12-44FF-B4D2-FAB0B29677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01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52EB947-C9EA-4BC8-8218-71CE44D6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0173CF-491A-4800-BA6D-11E9B8CB13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42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CAE3521-A91F-4B02-BDE9-AA0C134A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87702C-0DF2-428F-BBC7-8C21C4469C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4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A6503DF-1C65-4D1D-80A3-C7F0FB8B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C4B7B-87E8-45DC-B158-39429B7DAF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80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CA93E4-970E-44A6-88DE-F10B116A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42C8D0-DD32-4829-91BF-6B70981FA2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5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65AC15A-5B3D-47F0-A668-61B986DC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763693-A7D9-4524-A5DF-0F935845B2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1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0815E5-82D3-4321-9198-5DA3D98F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2DA0A0-DDF3-47FA-A8AC-B918687AE8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3D2DA7E-9C17-4538-8425-C3F94A9B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481405-5000-4FCD-8A0C-CA5941B11C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84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FF5B72-F16D-4C50-8883-872515E4F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1CBBA4-086A-44D3-B608-4B2871E760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D83FE38-8DEC-400A-8F56-8DC30994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7F00D7-51BD-43A8-BF99-778EBDE3DC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58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AFC028-0C79-4441-938F-2033DF63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6933CB-D088-47F1-800D-46CDF5A867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6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99CD7C2-38EE-4716-8624-312EB55D7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3B9F3A-EB6F-4227-9B31-92737EB414A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18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0B72C78-7B10-4BB7-8036-3572EBFC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A0CED6-FE15-471B-8532-6058788F21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1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8220409-7D9A-46AA-80A8-0539802C5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658828-F2AF-4F95-ABB2-215DA9E0E2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EAA850D-B97F-43CD-88AE-48F0994FB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849DC-F4C0-4B9C-908B-98F6E79E97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13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50FD0B4-F53D-45AC-B81D-9CA8DBD1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4E177-F5EC-4BD1-8F6B-1E1B2AD58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26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1FCB32B2-DA4D-4884-95A4-C72127EA2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44C381-62C0-4D01-BE2A-088D743A76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63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3A952197-C3BB-441C-BE00-39A263B12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B3995E-E721-4470-92BB-A8B162F1B1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72A003-6B0A-482A-9407-EE70614AB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5D3D73-6621-4A53-A79B-A316F30DBA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9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A86AFB1-C970-472D-8D0E-0B0753EC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09229A-D649-455D-9830-26231DA581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0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075F5E1-4EB8-4565-8C21-B2A64E9B2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00044-B8B6-4F7A-9CD3-9CE9B185B3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021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1F9BE28-2D17-45DA-B459-9DF05549B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1AFC12-77E2-412E-B0BB-187B6C3FFF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51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6DCF8CA-F4BE-4DAF-A331-02AD86E0C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4395C3-3790-4CA2-8068-0F81D9E39B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03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1B390DC-21E1-4D07-855C-77CB2BBF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43D39-E8D7-4DAD-839C-6501B68E1A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29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A38B12-37CA-44AB-918D-199C572CD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EA860C-4D48-4B0A-B5F5-890FC1C911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241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EC2B957-6000-4F10-BA6E-3427176C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1439D3-FC71-4660-8298-5EBC5369CF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23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37136B9-AF45-4C02-A5E9-581468014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E11E0-AB19-40DD-8406-8CCF8C204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0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A36B2FA-F180-4F84-ADD0-3FCD053A4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C9E28D-007E-4968-92EE-2EE7AD7AE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43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2C8F817F-F330-46E0-9CBC-008304F4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B9F201-739F-4B68-ADA5-FDD3274953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3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30EEFD7-A706-4D7D-B717-F48FBA5F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AC6F54-7A74-4236-A637-1B576F16BF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39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A9595947-4E4C-4497-8467-3181D5563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776491-E684-407F-8054-8E3CA6B42B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04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056A03A-B187-4B63-9746-F2719796B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426C74-6138-4DC1-B113-2398E5CE35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17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1313EE5-8BD8-40FF-8CE3-602637FB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EC76D9-FFAC-4DB5-B8CB-0D06C1BD03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76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124C652-E94B-4923-8A22-2159E47D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B9856-4668-4D25-B51D-9E51CF56F1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46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A80CF37-2CF9-442D-8FEB-6614580A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B80F7A4-B26A-4D20-BB5C-5DDA4FFD8A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7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8F0CEFA8-8F64-471B-A9B3-8B7549B29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88A23B-D5CF-4A8E-A735-50BBE3F4FA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67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931BA692-2EFE-442E-8437-E380A280C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AC94C-853B-4618-B590-C387998B38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89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8AD2593-CFE1-4C98-B971-13B525EA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77B9D3-63DC-4A53-A03A-ED946483EFF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5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282735D-CF30-466B-B7E8-FDFC2759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C6B31E-0634-4407-AE0F-EF4282FC6C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095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6EEB7A7-F195-4894-B6F5-450534C2A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A2BFE1-6196-471D-82F9-C5554433C8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94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4272B93-9939-4122-A790-12299F80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4930D7-AA73-417F-A30B-76454C21D7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3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B8C39CA5-4EA5-41B0-A52D-249E66EE4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7CF631-EC25-4E6E-A9AE-9DB391ADCD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041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7D632983-8412-440B-8E22-3C0C7ADDB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F15367-CCF3-44C9-9FEB-1E4F969432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5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6A24DC71-3F39-4246-94B7-3A72906F7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0BED21-D73D-4357-9FF8-262DB97AB3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33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C552F14F-BACE-473C-8285-03BC7F3E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F4F214-7297-41D0-8FC1-4A7C2317B7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459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07EA2863-D8D3-49CD-A29E-73C77E0F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FA25FE-F4E2-44B7-BAB5-DD07E61C51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7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4D658421-0A8E-45D4-8668-EBB59A957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73AA81-9D7A-4CDD-AF39-0CD8A770A1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3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543C27B9-DF09-4CD3-8AD4-F26F7303F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8EBFD6-24E9-4515-AEA8-E42CEC2AF0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20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D033490F-F6C7-4A09-BB0A-008654FD2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80AF5-7E4F-4B21-AA37-DCFAF0BADF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67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:a16="http://schemas.microsoft.com/office/drawing/2014/main" id="{F884BE64-3F74-4486-9A07-6D23CB6C1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422AB-8CA2-4E7B-A360-AC9F14D3768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43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 </dc:creator>
  <cp:lastModifiedBy> </cp:lastModifiedBy>
  <cp:revision>1</cp:revision>
  <dcterms:created xsi:type="dcterms:W3CDTF">2019-05-21T05:37:09Z</dcterms:created>
  <dcterms:modified xsi:type="dcterms:W3CDTF">2019-05-21T05:37:09Z</dcterms:modified>
</cp:coreProperties>
</file>